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4" r:id="rId7"/>
    <p:sldId id="265" r:id="rId8"/>
    <p:sldId id="266" r:id="rId9"/>
    <p:sldId id="267" r:id="rId10"/>
    <p:sldId id="273" r:id="rId11"/>
    <p:sldId id="274" r:id="rId12"/>
    <p:sldId id="276" r:id="rId13"/>
    <p:sldId id="275" r:id="rId14"/>
    <p:sldId id="277" r:id="rId15"/>
    <p:sldId id="278" r:id="rId16"/>
    <p:sldId id="279" r:id="rId17"/>
    <p:sldId id="280" r:id="rId18"/>
    <p:sldId id="270" r:id="rId19"/>
    <p:sldId id="271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90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2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2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5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2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27.png"/><Relationship Id="rId16" Type="http://schemas.openxmlformats.org/officeDocument/2006/relationships/image" Target="../media/image4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2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6848" y="3495478"/>
            <a:ext cx="4727594" cy="23081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747" y="3363928"/>
            <a:ext cx="2434528" cy="4418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53643"/>
            <a:ext cx="19047619" cy="286962"/>
            <a:chOff x="0" y="8953643"/>
            <a:chExt cx="19047619" cy="2869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53643"/>
              <a:ext cx="19047619" cy="286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4536" y="1830645"/>
            <a:ext cx="10691179" cy="7122998"/>
            <a:chOff x="7594536" y="1830645"/>
            <a:chExt cx="10691179" cy="71229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4536" y="1830645"/>
              <a:ext cx="10691179" cy="7122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F9E72-5056-1CEA-B082-58169371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Main page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B1F148-00B7-EE76-08C7-6EA4022A6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1417638"/>
            <a:ext cx="9339057" cy="235426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D02474-395D-C6EF-121D-4AC4ED3A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8" y="4094386"/>
            <a:ext cx="9339057" cy="23542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AAE4F5-563F-14C6-30A7-65832978B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8" y="6877006"/>
            <a:ext cx="9339057" cy="2674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D9546B-9847-3DAF-3BAA-F0724F7CDC7F}"/>
              </a:ext>
            </a:extLst>
          </p:cNvPr>
          <p:cNvSpPr txBox="1"/>
          <p:nvPr/>
        </p:nvSpPr>
        <p:spPr>
          <a:xfrm>
            <a:off x="14020800" y="16383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아래로 드래그 하면 사진이 바뀝니다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</a:t>
            </a:r>
            <a:r>
              <a:rPr lang="en-US" altLang="ko-KR" dirty="0"/>
              <a:t>! </a:t>
            </a:r>
            <a:r>
              <a:rPr lang="ko-KR" altLang="en-US" dirty="0"/>
              <a:t>버튼 누르면 메뉴 추천페이지로 들어갑니다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34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91BF4CE-C286-1D35-8EE3-48DE55B3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Reviews.index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page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36099-04C7-FB36-211C-BBFD9B686D1B}"/>
              </a:ext>
            </a:extLst>
          </p:cNvPr>
          <p:cNvSpPr txBox="1"/>
          <p:nvPr/>
        </p:nvSpPr>
        <p:spPr>
          <a:xfrm>
            <a:off x="1143000" y="1417638"/>
            <a:ext cx="1066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태그별</a:t>
            </a:r>
            <a:r>
              <a:rPr lang="ko-KR" altLang="en-US" dirty="0"/>
              <a:t> 맛집 정보를 보여주고</a:t>
            </a:r>
            <a:r>
              <a:rPr lang="en-US" altLang="ko-KR" dirty="0"/>
              <a:t> </a:t>
            </a:r>
            <a:r>
              <a:rPr lang="ko-KR" altLang="en-US" dirty="0"/>
              <a:t>사진에 </a:t>
            </a:r>
            <a:r>
              <a:rPr lang="en-US" altLang="ko-KR" dirty="0"/>
              <a:t>hover</a:t>
            </a:r>
            <a:r>
              <a:rPr lang="ko-KR" altLang="en-US" dirty="0"/>
              <a:t>기능으로 </a:t>
            </a:r>
            <a:r>
              <a:rPr lang="en-US" altLang="ko-KR" dirty="0"/>
              <a:t>content</a:t>
            </a:r>
            <a:r>
              <a:rPr lang="ko-KR" altLang="en-US" dirty="0"/>
              <a:t>가 나오게 했음</a:t>
            </a:r>
            <a:endParaRPr lang="en-US" altLang="ko-KR" dirty="0"/>
          </a:p>
          <a:p>
            <a:r>
              <a:rPr lang="ko-KR" altLang="en-US" dirty="0"/>
              <a:t>사진을 누르면 </a:t>
            </a:r>
            <a:r>
              <a:rPr lang="en-US" altLang="ko-KR" dirty="0"/>
              <a:t>reviews/detail</a:t>
            </a:r>
            <a:r>
              <a:rPr lang="ko-KR" altLang="en-US" dirty="0"/>
              <a:t>으로 가도록 하며 슬라이드 효과를 주었음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72DEDC-9FA9-40C0-515A-24344E79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21339"/>
            <a:ext cx="5255796" cy="50033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64FB12-7E54-0535-DC10-2AD8C935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121339"/>
            <a:ext cx="4696363" cy="50500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7D5A6F-E916-6BBA-490E-77C23FC22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7228749"/>
            <a:ext cx="4670963" cy="2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3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4127FEF-AC99-124F-D15C-1816B02B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Nav bar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DE8C57-9DDB-5044-974D-4FA0DFBA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774"/>
            <a:ext cx="7773485" cy="8783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220E4-07A3-382D-FF20-1B6687AD91F7}"/>
              </a:ext>
            </a:extLst>
          </p:cNvPr>
          <p:cNvSpPr txBox="1"/>
          <p:nvPr/>
        </p:nvSpPr>
        <p:spPr>
          <a:xfrm>
            <a:off x="8305800" y="1560874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기능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검색은 중복되는 글이 있으면 연관으로 결과가 나오게 만들었다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76DD18-7A05-0926-596B-1A5A91331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1" y="2369491"/>
            <a:ext cx="7143750" cy="76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1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54F2F8-5E22-B4C5-87BA-FC1968AE51E7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7373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가게 입력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B697A-D9B2-34E4-BA20-E1B57FB8BBEA}"/>
              </a:ext>
            </a:extLst>
          </p:cNvPr>
          <p:cNvSpPr txBox="1"/>
          <p:nvPr/>
        </p:nvSpPr>
        <p:spPr>
          <a:xfrm>
            <a:off x="1143000" y="1417638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가게 정보를 입력하려면 사업자 등록을 해야 하는데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사업자 요청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관리자가 사업자 요청 확인 페이지에서 승인을 눌러주면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사장으로 바뀌어서 가게를 작성할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주소는 카카오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나오는 주소로 작성하면 변수로 받아서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691298-721D-FDCB-6561-72969FA66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0" y="1398588"/>
            <a:ext cx="3927923" cy="641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5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CABD372-C817-B0A6-9DE2-FA42DD69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Reviews.detail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page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A5BFE6-BE7F-ADAB-46FA-C8D3F05C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324350"/>
            <a:ext cx="7649643" cy="8688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E4C447-E9E7-7179-66CA-2E4DF39D3BCC}"/>
              </a:ext>
            </a:extLst>
          </p:cNvPr>
          <p:cNvSpPr txBox="1"/>
          <p:nvPr/>
        </p:nvSpPr>
        <p:spPr>
          <a:xfrm>
            <a:off x="8382000" y="1562100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카카오 맵 </a:t>
            </a:r>
            <a:r>
              <a:rPr lang="en-US" altLang="ko-KR" dirty="0" err="1"/>
              <a:t>api</a:t>
            </a:r>
            <a:r>
              <a:rPr lang="ko-KR" altLang="en-US" dirty="0"/>
              <a:t>을 이용해서</a:t>
            </a:r>
            <a:endParaRPr lang="en-US" altLang="ko-KR" dirty="0"/>
          </a:p>
          <a:p>
            <a:r>
              <a:rPr lang="ko-KR" altLang="en-US" dirty="0"/>
              <a:t>주소에 들어가는 글로 검색을 하도록 만들었음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아래에는 이어서 댓글 기능을 구현하였습니다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E1041B-8CE6-F10D-20E0-10FD6D535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4325143"/>
            <a:ext cx="7544853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6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9BEC18E-8EEB-8837-29A8-A560D6B3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Reviews.detail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page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06E551-8DAD-4730-E3DE-68EE4FCF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7638"/>
            <a:ext cx="7573432" cy="3696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C6CFCB-EAF5-CAAE-8A76-E92984212412}"/>
              </a:ext>
            </a:extLst>
          </p:cNvPr>
          <p:cNvSpPr txBox="1"/>
          <p:nvPr/>
        </p:nvSpPr>
        <p:spPr>
          <a:xfrm>
            <a:off x="9144000" y="17145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기능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즐겨찾기 비동기 처리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axios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이용하여 백으로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jsonresponse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보내 응답 받는 형식으로 하였음 </a:t>
            </a:r>
          </a:p>
        </p:txBody>
      </p:sp>
    </p:spTree>
    <p:extLst>
      <p:ext uri="{BB962C8B-B14F-4D97-AF65-F5344CB8AC3E}">
        <p14:creationId xmlns:p14="http://schemas.microsoft.com/office/powerpoint/2010/main" val="97365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3DF307C-5B42-8416-F4D6-C7328CF8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accounts.profile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page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A33F58-3569-913F-CE64-F2ABD885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36688"/>
            <a:ext cx="7602011" cy="8068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AABE48-A366-3251-0C79-8BBC53EE80D1}"/>
              </a:ext>
            </a:extLst>
          </p:cNvPr>
          <p:cNvSpPr txBox="1"/>
          <p:nvPr/>
        </p:nvSpPr>
        <p:spPr>
          <a:xfrm>
            <a:off x="9144000" y="1790700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기능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이용자가 리뷰한 가게를 볼 수 있으며 사진을 누르면 해당 페이지로 이동 가능하다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아래에는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팔로워와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팔로잉한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유저들이 나오도록 설정했음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242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DF5A269-17F0-661D-C0AE-C61D7588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accounts.profile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page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6E4CF7-C3DA-733F-F0EE-31098C5C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17638"/>
            <a:ext cx="7239000" cy="8085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CF3AB-A22A-E632-F86B-006306C2BE6D}"/>
              </a:ext>
            </a:extLst>
          </p:cNvPr>
          <p:cNvSpPr txBox="1"/>
          <p:nvPr/>
        </p:nvSpPr>
        <p:spPr>
          <a:xfrm>
            <a:off x="9296400" y="1866900"/>
            <a:ext cx="647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기능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본인이 아닌 다른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유저프로필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들어가면 팔로우를 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하면 비동기로 아래에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팔로워에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request.user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프로필이 나오도록 설정해 두었음</a:t>
            </a:r>
          </a:p>
        </p:txBody>
      </p:sp>
    </p:spTree>
    <p:extLst>
      <p:ext uri="{BB962C8B-B14F-4D97-AF65-F5344CB8AC3E}">
        <p14:creationId xmlns:p14="http://schemas.microsoft.com/office/powerpoint/2010/main" val="2611229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1396780" cy="9477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43935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36331" cy="4339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29090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30006" y="1070655"/>
            <a:ext cx="1396780" cy="947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75078" y="603017"/>
            <a:ext cx="5135558" cy="304516"/>
            <a:chOff x="6575078" y="603017"/>
            <a:chExt cx="5135558" cy="3045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5078" y="603017"/>
              <a:ext cx="5135558" cy="3045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03454" y="9399844"/>
            <a:ext cx="524566" cy="3538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64696" y="2857626"/>
            <a:ext cx="6634144" cy="4931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801" y="2245499"/>
            <a:ext cx="2639601" cy="2797803"/>
            <a:chOff x="543801" y="2245499"/>
            <a:chExt cx="2639601" cy="2797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801" y="2245499"/>
              <a:ext cx="2639601" cy="2797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06542" y="4189334"/>
            <a:ext cx="1882982" cy="2765664"/>
            <a:chOff x="15306542" y="4189334"/>
            <a:chExt cx="1882982" cy="27656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06542" y="4189334"/>
              <a:ext cx="1882982" cy="27656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7851" y="6334063"/>
            <a:ext cx="2171502" cy="3110581"/>
            <a:chOff x="777851" y="6334063"/>
            <a:chExt cx="2171502" cy="31105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851" y="6334063"/>
              <a:ext cx="2171502" cy="3110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73491" y="2674226"/>
            <a:ext cx="7755952" cy="1800823"/>
            <a:chOff x="3473491" y="2674226"/>
            <a:chExt cx="7755952" cy="18008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73491" y="2674226"/>
              <a:ext cx="7755952" cy="18008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9219" y="5043302"/>
            <a:ext cx="10294986" cy="1800823"/>
            <a:chOff x="4639219" y="5043302"/>
            <a:chExt cx="10294986" cy="18008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9219" y="5043302"/>
              <a:ext cx="10294986" cy="18008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23444" y="7449285"/>
            <a:ext cx="10008250" cy="1931868"/>
            <a:chOff x="3523444" y="7449285"/>
            <a:chExt cx="10008250" cy="19318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444" y="7449285"/>
              <a:ext cx="10008250" cy="193186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9340" y="5085716"/>
            <a:ext cx="1313718" cy="62284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96763" y="7088335"/>
            <a:ext cx="1313718" cy="6228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9344" y="9505430"/>
            <a:ext cx="1294670" cy="62284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01125" y="2800115"/>
            <a:ext cx="6504358" cy="15645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28022" y="5269477"/>
            <a:ext cx="8883211" cy="14153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90421" y="7557715"/>
            <a:ext cx="8378049" cy="18445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2384" y="0"/>
            <a:ext cx="11604296" cy="10543260"/>
            <a:chOff x="6842384" y="0"/>
            <a:chExt cx="11604296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2384" y="0"/>
              <a:ext cx="11604296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8818" y="9255209"/>
            <a:ext cx="1149250" cy="9324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504" y="1560341"/>
            <a:ext cx="2687523" cy="902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0"/>
            <a:ext cx="862982" cy="847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000" y="3696422"/>
            <a:ext cx="5388755" cy="6473523"/>
            <a:chOff x="699000" y="3696422"/>
            <a:chExt cx="5388755" cy="64735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000" y="3696422"/>
              <a:ext cx="5388755" cy="64735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2262" y="4148147"/>
            <a:ext cx="3202231" cy="3394153"/>
            <a:chOff x="1792262" y="4148147"/>
            <a:chExt cx="3202231" cy="3394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2262" y="4148147"/>
              <a:ext cx="3202231" cy="33941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2899" y="3734121"/>
            <a:ext cx="5388755" cy="6428293"/>
            <a:chOff x="6552899" y="3734121"/>
            <a:chExt cx="5388755" cy="64282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2899" y="3734121"/>
              <a:ext cx="5388755" cy="64282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1834" y="4148147"/>
            <a:ext cx="2310884" cy="3394153"/>
            <a:chOff x="8091834" y="4148147"/>
            <a:chExt cx="2310884" cy="33941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1834" y="4148147"/>
              <a:ext cx="2310884" cy="33941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70565" y="3734121"/>
            <a:ext cx="5388755" cy="6435824"/>
            <a:chOff x="12270565" y="3734121"/>
            <a:chExt cx="5388755" cy="64358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0565" y="3734121"/>
              <a:ext cx="5388755" cy="64358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80210" y="4148147"/>
            <a:ext cx="2369464" cy="3394153"/>
            <a:chOff x="13780210" y="4148147"/>
            <a:chExt cx="2369464" cy="33941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0210" y="4148147"/>
              <a:ext cx="2369464" cy="339415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875" y="7842704"/>
            <a:ext cx="3996955" cy="21668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02304" y="7842704"/>
            <a:ext cx="3611260" cy="21477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73199" y="7842704"/>
            <a:ext cx="4176927" cy="22049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3789038" cy="902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47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454" y="9399844"/>
            <a:ext cx="571089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968" y="2056470"/>
            <a:ext cx="18687650" cy="7128003"/>
            <a:chOff x="-200968" y="2056470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968" y="2056470"/>
              <a:ext cx="18687650" cy="71280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2790" y="4010123"/>
            <a:ext cx="6625677" cy="30691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9646" y="1118446"/>
            <a:ext cx="5308180" cy="9021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2832" y="795556"/>
            <a:ext cx="1546175" cy="403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1331" y="3445990"/>
            <a:ext cx="6198802" cy="4221979"/>
            <a:chOff x="1551331" y="3445990"/>
            <a:chExt cx="6198802" cy="42219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331" y="3445990"/>
              <a:ext cx="6198802" cy="42219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97866" y="9480818"/>
            <a:ext cx="1154145" cy="932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80952" y="9833273"/>
            <a:ext cx="1104762" cy="304516"/>
            <a:chOff x="17180952" y="9833273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80952" y="9833273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460" y="2395807"/>
            <a:ext cx="1868765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8209" y="7288572"/>
            <a:ext cx="4202943" cy="2267958"/>
            <a:chOff x="1328209" y="7288572"/>
            <a:chExt cx="4202943" cy="2267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209" y="7288572"/>
              <a:ext cx="4202943" cy="2267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8209" y="7157964"/>
            <a:ext cx="4202943" cy="794867"/>
            <a:chOff x="1328209" y="7157964"/>
            <a:chExt cx="4202943" cy="7948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209" y="7157964"/>
              <a:ext cx="4202943" cy="7948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242" y="8044889"/>
            <a:ext cx="2813100" cy="13409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803" y="1213684"/>
            <a:ext cx="3262056" cy="9382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8209" y="2834723"/>
            <a:ext cx="4202943" cy="4197221"/>
            <a:chOff x="1328209" y="2834723"/>
            <a:chExt cx="4202943" cy="41972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8209" y="2834723"/>
              <a:ext cx="4202943" cy="41972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2832" y="795556"/>
            <a:ext cx="1545956" cy="4102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88113" y="7358573"/>
            <a:ext cx="1068629" cy="397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38410" y="7442207"/>
            <a:ext cx="4202943" cy="2081603"/>
            <a:chOff x="12838410" y="7442207"/>
            <a:chExt cx="4202943" cy="20816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38410" y="7442207"/>
              <a:ext cx="4202943" cy="20816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38410" y="7157964"/>
            <a:ext cx="4202943" cy="794867"/>
            <a:chOff x="12838410" y="7157964"/>
            <a:chExt cx="4202943" cy="7948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38410" y="7157964"/>
              <a:ext cx="4202943" cy="7948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38410" y="2834723"/>
            <a:ext cx="4202943" cy="4197221"/>
            <a:chOff x="12838410" y="2834723"/>
            <a:chExt cx="4202943" cy="41972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8410" y="2834723"/>
              <a:ext cx="4202943" cy="419722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66128" y="7358573"/>
            <a:ext cx="792896" cy="4620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62315" y="7911770"/>
            <a:ext cx="2814490" cy="17449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93767" y="7288572"/>
            <a:ext cx="4202943" cy="2235237"/>
            <a:chOff x="7193767" y="7288572"/>
            <a:chExt cx="4202943" cy="2235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93767" y="7288572"/>
              <a:ext cx="4202943" cy="22352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93767" y="7157964"/>
            <a:ext cx="4202943" cy="762146"/>
            <a:chOff x="7193767" y="7157964"/>
            <a:chExt cx="4202943" cy="7621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93767" y="7157964"/>
              <a:ext cx="4202943" cy="76214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17635" y="8044887"/>
            <a:ext cx="2925214" cy="13409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93767" y="2802002"/>
            <a:ext cx="4202943" cy="4197221"/>
            <a:chOff x="7193767" y="2802002"/>
            <a:chExt cx="4202943" cy="41972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93767" y="2802002"/>
              <a:ext cx="4202943" cy="41972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15836" y="7358573"/>
            <a:ext cx="802896" cy="39769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158818" y="9255209"/>
            <a:ext cx="1148880" cy="9324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746" y="0"/>
            <a:ext cx="18341803" cy="10115062"/>
            <a:chOff x="-31746" y="0"/>
            <a:chExt cx="18341803" cy="10115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746" y="0"/>
              <a:ext cx="18341803" cy="10115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78873" cy="6397954"/>
            <a:chOff x="0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522" y="825631"/>
            <a:ext cx="1062982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27074" y="4096217"/>
            <a:ext cx="336331" cy="4339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454" y="9399844"/>
            <a:ext cx="531347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500" y="1584941"/>
            <a:ext cx="3252533" cy="9382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286"/>
            <a:ext cx="18285714" cy="10364803"/>
            <a:chOff x="0" y="89286"/>
            <a:chExt cx="18285714" cy="10364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286"/>
              <a:ext cx="18285714" cy="10364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191</Words>
  <Application>Microsoft Office PowerPoint</Application>
  <PresentationFormat>사용자 지정</PresentationFormat>
  <Paragraphs>34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HY헤드라인M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 page</vt:lpstr>
      <vt:lpstr>Reviews.index page</vt:lpstr>
      <vt:lpstr>Nav bar</vt:lpstr>
      <vt:lpstr>PowerPoint 프레젠테이션</vt:lpstr>
      <vt:lpstr>Reviews.detail page</vt:lpstr>
      <vt:lpstr>Reviews.detail page</vt:lpstr>
      <vt:lpstr>accounts.profile page</vt:lpstr>
      <vt:lpstr>accounts.profile page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태호</cp:lastModifiedBy>
  <cp:revision>4</cp:revision>
  <dcterms:created xsi:type="dcterms:W3CDTF">2022-11-07T15:44:30Z</dcterms:created>
  <dcterms:modified xsi:type="dcterms:W3CDTF">2022-11-07T10:52:18Z</dcterms:modified>
</cp:coreProperties>
</file>